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176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3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33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37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1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18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10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33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6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81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35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085D-4E55-4AF9-8EF3-9EEEA7B1BD6D}" type="datetimeFigureOut">
              <a:rPr kumimoji="1" lang="ja-JP" altLang="en-US" smtClean="0"/>
              <a:t>2018/8/24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92CB-9070-400F-AF4C-76F97FD7CD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71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度付き 13">
            <a:extLst>
              <a:ext uri="{FF2B5EF4-FFF2-40B4-BE49-F238E27FC236}">
                <a16:creationId xmlns:a16="http://schemas.microsoft.com/office/drawing/2014/main" id="{F0CCD826-EC0B-42BA-937C-9F32F0365503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bevel">
            <a:avLst>
              <a:gd name="adj" fmla="val 286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0C9EFA0-75AD-4385-9E52-8FDAEB8CE256}"/>
              </a:ext>
            </a:extLst>
          </p:cNvPr>
          <p:cNvSpPr/>
          <p:nvPr/>
        </p:nvSpPr>
        <p:spPr>
          <a:xfrm>
            <a:off x="218826" y="241720"/>
            <a:ext cx="64203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ナイター営業記念</a:t>
            </a:r>
            <a:r>
              <a:rPr lang="en-US" altLang="ja-JP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</a:t>
            </a:r>
          </a:p>
          <a:p>
            <a:pPr algn="ctr"/>
            <a:r>
              <a:rPr lang="ja-JP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</a:t>
            </a:r>
            <a:r>
              <a:rPr lang="en-US" altLang="ja-JP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ja-JP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回坂井利郎プロ</a:t>
            </a:r>
            <a:r>
              <a:rPr lang="ja-JP" alt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クリニック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E8AE43-53BC-4524-ACEF-70BDDF022425}"/>
              </a:ext>
            </a:extLst>
          </p:cNvPr>
          <p:cNvSpPr/>
          <p:nvPr/>
        </p:nvSpPr>
        <p:spPr>
          <a:xfrm>
            <a:off x="247680" y="4192172"/>
            <a:ext cx="6362639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○日程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ja-JP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ja-JP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r>
              <a:rPr lang="en-US" altLang="ja-JP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日（祝月）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○時間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１部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:3</a:t>
            </a:r>
            <a:r>
              <a:rPr lang="en-US" altLang="ja-JP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16:00</a:t>
            </a:r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（一般クリニック）</a:t>
            </a:r>
            <a:endParaRPr lang="en-US" altLang="ja-JP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２部：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17:15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18:45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（ジュニアクリニック）</a:t>
            </a:r>
            <a:r>
              <a:rPr lang="en-US" altLang="ja-JP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lang="ja-JP" alt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小学生～高校生レベルフリー</a:t>
            </a:r>
            <a:endParaRPr lang="en-US" altLang="ja-JP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３部：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19:00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20:30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（一般ゲーム練習会）</a:t>
            </a:r>
            <a:endParaRPr lang="en-US" altLang="ja-JP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○料金</a:t>
            </a:r>
            <a:endParaRPr lang="en-US" altLang="ja-JP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一般ビジター：</a:t>
            </a:r>
            <a:r>
              <a:rPr lang="en-US" altLang="ja-JP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2,000</a:t>
            </a:r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一般クラブ・スクール会員：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1,500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</a:t>
            </a:r>
            <a:endParaRPr lang="en-US" altLang="ja-JP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ビジタージュニア：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1,000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</a:t>
            </a:r>
            <a:endParaRPr lang="en-US" altLang="ja-JP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スクールジュニア：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</a:t>
            </a:r>
            <a:endParaRPr lang="en-US" altLang="ja-JP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○定員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各</a:t>
            </a:r>
            <a:r>
              <a:rPr lang="en-US" altLang="ja-JP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ja-JP" sz="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○募集期間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</a:t>
            </a:r>
            <a:r>
              <a:rPr lang="en-US" altLang="ja-JP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endParaRPr lang="en-US" altLang="ja-JP" sz="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○備考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キャンセル料　</a:t>
            </a:r>
            <a:r>
              <a:rPr lang="en-US" altLang="ja-JP" sz="1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sz="1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週間前・・２０％　前日・・５０％　当日・・１００％</a:t>
            </a:r>
            <a:endParaRPr lang="en-US" altLang="ja-JP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81ADB4C-7183-417E-9CE4-1E64989F4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2" t="40769" r="-3282" b="10154"/>
          <a:stretch/>
        </p:blipFill>
        <p:spPr>
          <a:xfrm>
            <a:off x="4212762" y="5708893"/>
            <a:ext cx="2427186" cy="150783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CBCD9E6-577E-4E4E-BCE5-ADDA29E2B8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68" b="8143"/>
          <a:stretch/>
        </p:blipFill>
        <p:spPr>
          <a:xfrm>
            <a:off x="4261836" y="7216727"/>
            <a:ext cx="2307776" cy="120278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86E48FD-4CDE-4903-AD5F-3082F60850AE}"/>
              </a:ext>
            </a:extLst>
          </p:cNvPr>
          <p:cNvSpPr/>
          <p:nvPr/>
        </p:nvSpPr>
        <p:spPr>
          <a:xfrm>
            <a:off x="4178105" y="8150886"/>
            <a:ext cx="245481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パパスにナイター設備設置</a:t>
            </a:r>
            <a:r>
              <a:rPr lang="en-US" altLang="ja-JP" sz="1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</a:t>
            </a:r>
            <a:endParaRPr lang="ja-JP" altLang="en-US" sz="1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B300A33-3BE6-410A-B730-3A9E5B916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5231"/>
          <a:stretch/>
        </p:blipFill>
        <p:spPr>
          <a:xfrm>
            <a:off x="208941" y="1396957"/>
            <a:ext cx="4201281" cy="273190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BE11307-2403-43E0-A8DC-401C87D2D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358" y="1396216"/>
            <a:ext cx="2151186" cy="215118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29173A-262E-441F-B938-A3B151D647E1}"/>
              </a:ext>
            </a:extLst>
          </p:cNvPr>
          <p:cNvSpPr txBox="1"/>
          <p:nvPr/>
        </p:nvSpPr>
        <p:spPr>
          <a:xfrm>
            <a:off x="4396154" y="3123029"/>
            <a:ext cx="216642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kumimoji="1" lang="ja-JP" altLang="en-US" sz="1200" b="1" dirty="0"/>
              <a:t>パパステニスクラブ特別顧問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坂井利郎プロ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全日本選手権優勝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ジャパンオープン優勝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全日本男女チーム監督</a:t>
            </a:r>
          </a:p>
        </p:txBody>
      </p:sp>
    </p:spTree>
    <p:extLst>
      <p:ext uri="{BB962C8B-B14F-4D97-AF65-F5344CB8AC3E}">
        <p14:creationId xmlns:p14="http://schemas.microsoft.com/office/powerpoint/2010/main" val="127926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2725</TotalTime>
  <Words>126</Words>
  <Application>Microsoft Office PowerPoint</Application>
  <PresentationFormat>画面に合わせる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youta</dc:creator>
  <cp:lastModifiedBy>youta</cp:lastModifiedBy>
  <cp:revision>13</cp:revision>
  <dcterms:created xsi:type="dcterms:W3CDTF">2018-08-24T08:09:17Z</dcterms:created>
  <dcterms:modified xsi:type="dcterms:W3CDTF">2018-08-26T05:34:23Z</dcterms:modified>
</cp:coreProperties>
</file>